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"/>
  </p:handoutMasterIdLst>
  <p:sldIdLst>
    <p:sldId id="256" r:id="rId2"/>
    <p:sldId id="257" r:id="rId3"/>
    <p:sldId id="258" r:id="rId4"/>
    <p:sldId id="261" r:id="rId5"/>
    <p:sldId id="259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2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CEDADB-C19B-4C2C-A8BC-2ED722D18628}" type="datetimeFigureOut">
              <a:rPr lang="zh-CN" altLang="en-US" smtClean="0"/>
              <a:t>2016/3/10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A11E4-A022-4988-A764-032888231BE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86182" y="785794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基本信息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00166" y="1785926"/>
            <a:ext cx="628654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姓名：</a:t>
            </a:r>
            <a:endParaRPr lang="en-US" altLang="zh-CN" sz="2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本科院校：</a:t>
            </a:r>
            <a:endParaRPr lang="en-US" altLang="zh-CN" sz="2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本科专业：</a:t>
            </a:r>
            <a:endParaRPr lang="en-US" altLang="zh-CN" sz="2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报考专业：</a:t>
            </a:r>
            <a:endParaRPr lang="en-US" altLang="zh-CN" sz="2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意向导师</a:t>
            </a:r>
            <a:r>
              <a:rPr lang="zh-CN" altLang="en-US" sz="22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：（若无确定的意向导师，此项可不填）</a:t>
            </a:r>
            <a:endParaRPr lang="en-US" altLang="zh-CN" sz="2200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联系电话以及紧急情况联系人电话：</a:t>
            </a:r>
            <a:endParaRPr lang="zh-CN" altLang="en-US" sz="2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43240" y="785794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主要科研经历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71670" y="785794"/>
            <a:ext cx="67866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学术成果及其他获奖情况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714356"/>
            <a:ext cx="67866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硕士阶段的科研计划或其他个人规划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1538" y="1643050"/>
            <a:ext cx="68580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是否愿意接受院内调剂 （专业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导师）：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 是（）      否（）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若未获得奖学金，是否愿意继续攻读硕士研究生 ：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 是（）      否（）        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89</Words>
  <PresentationFormat>全屏显示(4:3)</PresentationFormat>
  <Paragraphs>14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luohan</dc:creator>
  <cp:lastModifiedBy>User</cp:lastModifiedBy>
  <cp:revision>6</cp:revision>
  <dcterms:created xsi:type="dcterms:W3CDTF">2016-03-08T09:28:45Z</dcterms:created>
  <dcterms:modified xsi:type="dcterms:W3CDTF">2016-03-10T09:26:57Z</dcterms:modified>
</cp:coreProperties>
</file>