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EDADB-C19B-4C2C-A8BC-2ED722D18628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A11E4-A022-4988-A764-032888231B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6182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基本信息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785926"/>
            <a:ext cx="71287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姓名：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本科院校：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本科专业：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报考专业：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意向导师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：（若无确定的意向导师，此项可不填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）</a:t>
            </a:r>
            <a:endParaRPr lang="en-US" altLang="zh-CN" sz="2200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联系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电话以及紧急情况联系人电话：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主要科研经历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1670" y="785794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学术成果及其他获奖情况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714356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硕士阶段的科研计划或其他个人规划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980728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愿意接受院内调剂 （专业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导师）：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（）      否（）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若入学时未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获得奖学金，是否愿意继续攻读硕士研究生 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（）      否（）   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是否有攻读博士研究生的意愿：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是（）      否（）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105</Words>
  <Application>Microsoft Office PowerPoint</Application>
  <PresentationFormat>全屏显示(4:3)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luohan</dc:creator>
  <cp:lastModifiedBy>User</cp:lastModifiedBy>
  <cp:revision>7</cp:revision>
  <dcterms:created xsi:type="dcterms:W3CDTF">2016-03-08T09:28:45Z</dcterms:created>
  <dcterms:modified xsi:type="dcterms:W3CDTF">2017-03-09T01:44:58Z</dcterms:modified>
</cp:coreProperties>
</file>